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4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4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12" y="102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25.07.2023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25.07.2023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25.07.2023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87110" y="514709"/>
            <a:ext cx="8650234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" y="4829041"/>
            <a:ext cx="1968203" cy="2024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" y="2648731"/>
            <a:ext cx="1967684" cy="2171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" y="628963"/>
            <a:ext cx="1968113" cy="2010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05476" y="713229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70417" y="4046475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4" name="Rectangle 637"/>
          <p:cNvSpPr>
            <a:spLocks noChangeArrowheads="1"/>
          </p:cNvSpPr>
          <p:nvPr/>
        </p:nvSpPr>
        <p:spPr bwMode="auto">
          <a:xfrm rot="21334256">
            <a:off x="4992893" y="6054801"/>
            <a:ext cx="460358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82583" y="3745614"/>
            <a:ext cx="459545" cy="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09846" y="2082104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981" y="633836"/>
            <a:ext cx="5674976" cy="1489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облачность. Без осадков. Ветер восточной четверти 4-9 м/с. Температура воздуха ночью 18…23°, в предгорных районах 12…17°; днем 31…36°; в горах ночью 13…18°, днем 23…28°.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небольшая облачность. Без осадков. Ветер ночью северо-восточный, днем юго-восточный, южный 6-11 м/с, местами порывы 12-14 м/с. Температура воздуха ночью 19…24°, днем 28…33°.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облачность. Без осадков. Ветер восточной четверти 4-9 м/с. Температура воздуха ночью 17…19°, днем 33…35°.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-16365" y="4809988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77" y="2296626"/>
            <a:ext cx="2356676" cy="1185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33" y="638100"/>
            <a:ext cx="9165848" cy="6219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126" y="1063094"/>
            <a:ext cx="2943484" cy="1811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2</a:t>
            </a:r>
            <a:r>
              <a:rPr lang="en-US" dirty="0" smtClean="0"/>
              <a:t>6</a:t>
            </a:r>
            <a:r>
              <a:rPr lang="ru-RU" dirty="0" smtClean="0"/>
              <a:t>.07.2023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18910" y="5297432"/>
            <a:ext cx="2367737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МО 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9186" y="657711"/>
            <a:ext cx="294042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</a:t>
            </a:r>
            <a:r>
              <a:rPr lang="en-US" sz="1000" dirty="0" smtClean="0"/>
              <a:t>6</a:t>
            </a:r>
            <a:r>
              <a:rPr lang="ru-RU" sz="1000" dirty="0" smtClean="0"/>
              <a:t>.07.2023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8232" y="2874310"/>
            <a:ext cx="2938021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127229" y="1441321"/>
            <a:ext cx="5465458" cy="4870590"/>
            <a:chOff x="365784" y="1448577"/>
            <a:chExt cx="5465458" cy="4870590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4162C2AF-E182-49C7-8CEA-82B46BFF54E9}"/>
                </a:ext>
              </a:extLst>
            </p:cNvPr>
            <p:cNvGrpSpPr/>
            <p:nvPr/>
          </p:nvGrpSpPr>
          <p:grpSpPr>
            <a:xfrm>
              <a:off x="1271246" y="4202288"/>
              <a:ext cx="1364409" cy="655741"/>
              <a:chOff x="1314080" y="4123065"/>
              <a:chExt cx="1364409" cy="655741"/>
            </a:xfrm>
          </p:grpSpPr>
          <p:sp>
            <p:nvSpPr>
              <p:cNvPr id="329" name="Прямоугольник 328">
                <a:extLst>
                  <a:ext uri="{FF2B5EF4-FFF2-40B4-BE49-F238E27FC236}">
                    <a16:creationId xmlns:a16="http://schemas.microsoft.com/office/drawing/2014/main" id="{80B65676-81A9-4900-8D3E-DDE2749BA9A5}"/>
                  </a:ext>
                </a:extLst>
              </p:cNvPr>
              <p:cNvSpPr/>
              <p:nvPr/>
            </p:nvSpPr>
            <p:spPr bwMode="auto">
              <a:xfrm>
                <a:off x="1927807" y="4431299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793/534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Прямоугольник 329">
                <a:extLst>
                  <a:ext uri="{FF2B5EF4-FFF2-40B4-BE49-F238E27FC236}">
                    <a16:creationId xmlns:a16="http://schemas.microsoft.com/office/drawing/2014/main" id="{B671FC7A-F60A-479F-A579-1A6F223CBAE5}"/>
                  </a:ext>
                </a:extLst>
              </p:cNvPr>
              <p:cNvSpPr/>
              <p:nvPr/>
            </p:nvSpPr>
            <p:spPr>
              <a:xfrm>
                <a:off x="1927807" y="4604072"/>
                <a:ext cx="747770" cy="17473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>
                  <a:defRPr/>
                </a:pPr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47931/246266</a:t>
                </a:r>
              </a:p>
            </p:txBody>
          </p:sp>
          <p:sp>
            <p:nvSpPr>
              <p:cNvPr id="331" name="Text Box 182">
                <a:extLst>
                  <a:ext uri="{FF2B5EF4-FFF2-40B4-BE49-F238E27FC236}">
                    <a16:creationId xmlns:a16="http://schemas.microsoft.com/office/drawing/2014/main" id="{1F204B18-AFF5-4FAC-AD63-6ECBAFF9F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8952" y="4123065"/>
                <a:ext cx="1079537" cy="151584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ГО Новороссийск</a:t>
                </a:r>
              </a:p>
            </p:txBody>
          </p:sp>
          <p:grpSp>
            <p:nvGrpSpPr>
              <p:cNvPr id="332" name="Группа 331">
                <a:extLst>
                  <a:ext uri="{FF2B5EF4-FFF2-40B4-BE49-F238E27FC236}">
                    <a16:creationId xmlns:a16="http://schemas.microsoft.com/office/drawing/2014/main" id="{AA036511-8457-4BBF-AEFC-FF24C41810C3}"/>
                  </a:ext>
                </a:extLst>
              </p:cNvPr>
              <p:cNvGrpSpPr/>
              <p:nvPr/>
            </p:nvGrpSpPr>
            <p:grpSpPr>
              <a:xfrm>
                <a:off x="1314080" y="4258815"/>
                <a:ext cx="1361163" cy="172484"/>
                <a:chOff x="519470" y="3609298"/>
                <a:chExt cx="1361163" cy="172484"/>
              </a:xfrm>
            </p:grpSpPr>
            <p:sp>
              <p:nvSpPr>
                <p:cNvPr id="333" name="Прямоугольник 332">
                  <a:extLst>
                    <a:ext uri="{FF2B5EF4-FFF2-40B4-BE49-F238E27FC236}">
                      <a16:creationId xmlns:a16="http://schemas.microsoft.com/office/drawing/2014/main" id="{12529BC1-2574-40EE-A2C3-B93C56395FC5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Прямоугольник 333">
                  <a:extLst>
                    <a:ext uri="{FF2B5EF4-FFF2-40B4-BE49-F238E27FC236}">
                      <a16:creationId xmlns:a16="http://schemas.microsoft.com/office/drawing/2014/main" id="{FC568329-79FE-4D24-ABD9-E062D266579F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5" name="Прямоугольник 334">
                  <a:extLst>
                    <a:ext uri="{FF2B5EF4-FFF2-40B4-BE49-F238E27FC236}">
                      <a16:creationId xmlns:a16="http://schemas.microsoft.com/office/drawing/2014/main" id="{EF41EAE9-83A6-4129-B80A-D828C393BC42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58%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6" name="Прямоугольник 335">
                  <a:extLst>
                    <a:ext uri="{FF2B5EF4-FFF2-40B4-BE49-F238E27FC236}">
                      <a16:creationId xmlns:a16="http://schemas.microsoft.com/office/drawing/2014/main" id="{3B02DE90-4EAB-4A59-8D77-B99DC5429CA4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58E226F9-7284-4751-81A6-AEC9D72AF6E0}"/>
                </a:ext>
              </a:extLst>
            </p:cNvPr>
            <p:cNvGrpSpPr/>
            <p:nvPr/>
          </p:nvGrpSpPr>
          <p:grpSpPr>
            <a:xfrm>
              <a:off x="2557219" y="5023468"/>
              <a:ext cx="1408394" cy="668148"/>
              <a:chOff x="2797179" y="4974993"/>
              <a:chExt cx="1408394" cy="668148"/>
            </a:xfrm>
          </p:grpSpPr>
          <p:sp>
            <p:nvSpPr>
              <p:cNvPr id="321" name="Text Box 182">
                <a:extLst>
                  <a:ext uri="{FF2B5EF4-FFF2-40B4-BE49-F238E27FC236}">
                    <a16:creationId xmlns:a16="http://schemas.microsoft.com/office/drawing/2014/main" id="{78FB29D0-F8D9-4B87-919B-26D2363E6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7179" y="4974993"/>
                <a:ext cx="1408394" cy="165232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ru-RU" altLang="ru-RU" sz="800" dirty="0">
                    <a:solidFill>
                      <a:schemeClr val="tx1"/>
                    </a:solidFill>
                  </a:rPr>
                  <a:t>Туапсинский район</a:t>
                </a:r>
              </a:p>
            </p:txBody>
          </p:sp>
          <p:sp>
            <p:nvSpPr>
              <p:cNvPr id="322" name="Прямоугольник 321">
                <a:extLst>
                  <a:ext uri="{FF2B5EF4-FFF2-40B4-BE49-F238E27FC236}">
                    <a16:creationId xmlns:a16="http://schemas.microsoft.com/office/drawing/2014/main" id="{58CE2019-FC44-4CD6-96D4-205D5A365AF1}"/>
                  </a:ext>
                </a:extLst>
              </p:cNvPr>
              <p:cNvSpPr/>
              <p:nvPr/>
            </p:nvSpPr>
            <p:spPr bwMode="auto">
              <a:xfrm>
                <a:off x="3453661" y="5308631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726/360 </a:t>
                </a:r>
                <a:endParaRPr lang="ru-RU" sz="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Прямоугольник 322">
                <a:extLst>
                  <a:ext uri="{FF2B5EF4-FFF2-40B4-BE49-F238E27FC236}">
                    <a16:creationId xmlns:a16="http://schemas.microsoft.com/office/drawing/2014/main" id="{B24DD04F-E353-4AF2-A231-F90A6CC152DE}"/>
                  </a:ext>
                </a:extLst>
              </p:cNvPr>
              <p:cNvSpPr/>
              <p:nvPr/>
            </p:nvSpPr>
            <p:spPr>
              <a:xfrm>
                <a:off x="3457645" y="5481250"/>
                <a:ext cx="743786" cy="16189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/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35496/125876</a:t>
                </a:r>
                <a:endPara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4" name="Группа 323">
                <a:extLst>
                  <a:ext uri="{FF2B5EF4-FFF2-40B4-BE49-F238E27FC236}">
                    <a16:creationId xmlns:a16="http://schemas.microsoft.com/office/drawing/2014/main" id="{52EB6851-946A-45EA-8529-05E3E30A74AB}"/>
                  </a:ext>
                </a:extLst>
              </p:cNvPr>
              <p:cNvGrpSpPr/>
              <p:nvPr/>
            </p:nvGrpSpPr>
            <p:grpSpPr>
              <a:xfrm>
                <a:off x="2841226" y="5140225"/>
                <a:ext cx="1361163" cy="172484"/>
                <a:chOff x="519470" y="3609298"/>
                <a:chExt cx="1361163" cy="172484"/>
              </a:xfrm>
            </p:grpSpPr>
            <p:sp>
              <p:nvSpPr>
                <p:cNvPr id="325" name="Прямоугольник 324">
                  <a:extLst>
                    <a:ext uri="{FF2B5EF4-FFF2-40B4-BE49-F238E27FC236}">
                      <a16:creationId xmlns:a16="http://schemas.microsoft.com/office/drawing/2014/main" id="{A7564803-2406-4073-AE9C-4AE16E20955D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6" name="Прямоугольник 325">
                  <a:extLst>
                    <a:ext uri="{FF2B5EF4-FFF2-40B4-BE49-F238E27FC236}">
                      <a16:creationId xmlns:a16="http://schemas.microsoft.com/office/drawing/2014/main" id="{FE4B2462-A56A-472B-A9D9-F9376D9CEC92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" name="Прямоугольник 326">
                  <a:extLst>
                    <a:ext uri="{FF2B5EF4-FFF2-40B4-BE49-F238E27FC236}">
                      <a16:creationId xmlns:a16="http://schemas.microsoft.com/office/drawing/2014/main" id="{B0B956F6-DEF1-475A-95DA-FC01F361D770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83%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" name="Прямоугольник 327">
                  <a:extLst>
                    <a:ext uri="{FF2B5EF4-FFF2-40B4-BE49-F238E27FC236}">
                      <a16:creationId xmlns:a16="http://schemas.microsoft.com/office/drawing/2014/main" id="{D11DD2B5-E84E-4FB3-9DA4-5B147FC93A1A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303617AC-7A92-4A32-91F3-AA72AA892469}"/>
                </a:ext>
              </a:extLst>
            </p:cNvPr>
            <p:cNvGrpSpPr/>
            <p:nvPr/>
          </p:nvGrpSpPr>
          <p:grpSpPr>
            <a:xfrm>
              <a:off x="3624633" y="5687479"/>
              <a:ext cx="1366812" cy="631688"/>
              <a:chOff x="3572000" y="5650107"/>
              <a:chExt cx="1366812" cy="631688"/>
            </a:xfrm>
          </p:grpSpPr>
          <p:sp>
            <p:nvSpPr>
              <p:cNvPr id="313" name="Text Box 182">
                <a:extLst>
                  <a:ext uri="{FF2B5EF4-FFF2-40B4-BE49-F238E27FC236}">
                    <a16:creationId xmlns:a16="http://schemas.microsoft.com/office/drawing/2014/main" id="{12563DF1-1724-4363-A68C-7088349B3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3524" y="5650107"/>
                <a:ext cx="1065288" cy="143689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ГО Сочи</a:t>
                </a:r>
              </a:p>
            </p:txBody>
          </p:sp>
          <p:sp>
            <p:nvSpPr>
              <p:cNvPr id="314" name="Прямоугольник 313">
                <a:extLst>
                  <a:ext uri="{FF2B5EF4-FFF2-40B4-BE49-F238E27FC236}">
                    <a16:creationId xmlns:a16="http://schemas.microsoft.com/office/drawing/2014/main" id="{0A496703-514B-429A-8DC0-5CE7A4482B0E}"/>
                  </a:ext>
                </a:extLst>
              </p:cNvPr>
              <p:cNvSpPr/>
              <p:nvPr/>
            </p:nvSpPr>
            <p:spPr bwMode="auto">
              <a:xfrm>
                <a:off x="4186997" y="5964873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984/1336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Прямоугольник 314">
                <a:extLst>
                  <a:ext uri="{FF2B5EF4-FFF2-40B4-BE49-F238E27FC236}">
                    <a16:creationId xmlns:a16="http://schemas.microsoft.com/office/drawing/2014/main" id="{46D41026-4152-40D1-8B98-42B9E35EB145}"/>
                  </a:ext>
                </a:extLst>
              </p:cNvPr>
              <p:cNvSpPr/>
              <p:nvPr/>
            </p:nvSpPr>
            <p:spPr>
              <a:xfrm>
                <a:off x="4186997" y="6137493"/>
                <a:ext cx="747770" cy="14430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/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50362/497806</a:t>
                </a:r>
                <a:endPara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6" name="Группа 315">
                <a:extLst>
                  <a:ext uri="{FF2B5EF4-FFF2-40B4-BE49-F238E27FC236}">
                    <a16:creationId xmlns:a16="http://schemas.microsoft.com/office/drawing/2014/main" id="{5460ED02-EC6A-44CD-B766-39EB24992CD1}"/>
                  </a:ext>
                </a:extLst>
              </p:cNvPr>
              <p:cNvGrpSpPr/>
              <p:nvPr/>
            </p:nvGrpSpPr>
            <p:grpSpPr>
              <a:xfrm>
                <a:off x="3572000" y="5791660"/>
                <a:ext cx="1361163" cy="172484"/>
                <a:chOff x="519470" y="3609298"/>
                <a:chExt cx="1361163" cy="172484"/>
              </a:xfrm>
            </p:grpSpPr>
            <p:sp>
              <p:nvSpPr>
                <p:cNvPr id="317" name="Прямоугольник 316">
                  <a:extLst>
                    <a:ext uri="{FF2B5EF4-FFF2-40B4-BE49-F238E27FC236}">
                      <a16:creationId xmlns:a16="http://schemas.microsoft.com/office/drawing/2014/main" id="{EF762099-9F35-4E1C-BAFA-6E0633F71D78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" name="Прямоугольник 317">
                  <a:extLst>
                    <a:ext uri="{FF2B5EF4-FFF2-40B4-BE49-F238E27FC236}">
                      <a16:creationId xmlns:a16="http://schemas.microsoft.com/office/drawing/2014/main" id="{F413DB6E-5325-438B-9528-B40233DD2DA7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19" name="Прямоугольник 318">
                  <a:extLst>
                    <a:ext uri="{FF2B5EF4-FFF2-40B4-BE49-F238E27FC236}">
                      <a16:creationId xmlns:a16="http://schemas.microsoft.com/office/drawing/2014/main" id="{4C3A6204-F7C0-4ED3-A67E-0131B9FFEEFB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77%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0" name="Прямоугольник 319">
                  <a:extLst>
                    <a:ext uri="{FF2B5EF4-FFF2-40B4-BE49-F238E27FC236}">
                      <a16:creationId xmlns:a16="http://schemas.microsoft.com/office/drawing/2014/main" id="{EDBD8CE1-57C7-4ED5-9FBB-A73D6FD86119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B3BCCBC7-17BA-486B-9A92-DDBF265A8A53}"/>
                </a:ext>
              </a:extLst>
            </p:cNvPr>
            <p:cNvGrpSpPr/>
            <p:nvPr/>
          </p:nvGrpSpPr>
          <p:grpSpPr>
            <a:xfrm>
              <a:off x="4458801" y="4773914"/>
              <a:ext cx="1372441" cy="641853"/>
              <a:chOff x="4453495" y="5055815"/>
              <a:chExt cx="1372441" cy="641853"/>
            </a:xfrm>
          </p:grpSpPr>
          <p:sp>
            <p:nvSpPr>
              <p:cNvPr id="305" name="Прямоугольник 304">
                <a:extLst>
                  <a:ext uri="{FF2B5EF4-FFF2-40B4-BE49-F238E27FC236}">
                    <a16:creationId xmlns:a16="http://schemas.microsoft.com/office/drawing/2014/main" id="{1FBCC696-75F6-49A3-888E-54CC14874681}"/>
                  </a:ext>
                </a:extLst>
              </p:cNvPr>
              <p:cNvSpPr/>
              <p:nvPr/>
            </p:nvSpPr>
            <p:spPr bwMode="auto">
              <a:xfrm>
                <a:off x="5070064" y="5363158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1138/492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Прямоугольник 305">
                <a:extLst>
                  <a:ext uri="{FF2B5EF4-FFF2-40B4-BE49-F238E27FC236}">
                    <a16:creationId xmlns:a16="http://schemas.microsoft.com/office/drawing/2014/main" id="{9ECF45DE-07F2-4F58-9F4D-039B24D4497C}"/>
                  </a:ext>
                </a:extLst>
              </p:cNvPr>
              <p:cNvSpPr/>
              <p:nvPr/>
            </p:nvSpPr>
            <p:spPr>
              <a:xfrm>
                <a:off x="5070064" y="5535777"/>
                <a:ext cx="747770" cy="16189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>
                  <a:defRPr/>
                </a:pPr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24752/71595 </a:t>
                </a:r>
                <a:endPara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Text Box 182">
                <a:extLst>
                  <a:ext uri="{FF2B5EF4-FFF2-40B4-BE49-F238E27FC236}">
                    <a16:creationId xmlns:a16="http://schemas.microsoft.com/office/drawing/2014/main" id="{3CE659E4-8681-46B3-A4A8-AF8B6FADE5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001" y="5055815"/>
                <a:ext cx="1101935" cy="147380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Мостовский район</a:t>
                </a:r>
              </a:p>
            </p:txBody>
          </p:sp>
          <p:grpSp>
            <p:nvGrpSpPr>
              <p:cNvPr id="308" name="Группа 307">
                <a:extLst>
                  <a:ext uri="{FF2B5EF4-FFF2-40B4-BE49-F238E27FC236}">
                    <a16:creationId xmlns:a16="http://schemas.microsoft.com/office/drawing/2014/main" id="{496A3E60-F36F-41CD-94A7-DD91F901989C}"/>
                  </a:ext>
                </a:extLst>
              </p:cNvPr>
              <p:cNvGrpSpPr/>
              <p:nvPr/>
            </p:nvGrpSpPr>
            <p:grpSpPr>
              <a:xfrm>
                <a:off x="4453495" y="5195572"/>
                <a:ext cx="1361163" cy="172484"/>
                <a:chOff x="519470" y="3609298"/>
                <a:chExt cx="1361163" cy="172484"/>
              </a:xfrm>
            </p:grpSpPr>
            <p:sp>
              <p:nvSpPr>
                <p:cNvPr id="309" name="Прямоугольник 308">
                  <a:extLst>
                    <a:ext uri="{FF2B5EF4-FFF2-40B4-BE49-F238E27FC236}">
                      <a16:creationId xmlns:a16="http://schemas.microsoft.com/office/drawing/2014/main" id="{A5AF55CA-D0DE-4F9B-820D-D9C20A749259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0" name="Прямоугольник 309">
                  <a:extLst>
                    <a:ext uri="{FF2B5EF4-FFF2-40B4-BE49-F238E27FC236}">
                      <a16:creationId xmlns:a16="http://schemas.microsoft.com/office/drawing/2014/main" id="{9664A100-583E-438F-A3F1-5E149450C210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1" name="Прямоугольник 310">
                  <a:extLst>
                    <a:ext uri="{FF2B5EF4-FFF2-40B4-BE49-F238E27FC236}">
                      <a16:creationId xmlns:a16="http://schemas.microsoft.com/office/drawing/2014/main" id="{E4E268E9-CEDB-4FE3-B063-E6B7FBFF01D0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" name="Прямоугольник 311">
                  <a:extLst>
                    <a:ext uri="{FF2B5EF4-FFF2-40B4-BE49-F238E27FC236}">
                      <a16:creationId xmlns:a16="http://schemas.microsoft.com/office/drawing/2014/main" id="{A7CB7634-6DAB-401A-9A9F-ABBCFB0B3B2C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id="{2953702D-211D-4239-B36E-09A5F82684C5}"/>
                </a:ext>
              </a:extLst>
            </p:cNvPr>
            <p:cNvGrpSpPr/>
            <p:nvPr/>
          </p:nvGrpSpPr>
          <p:grpSpPr>
            <a:xfrm>
              <a:off x="2709363" y="3790925"/>
              <a:ext cx="1369333" cy="647385"/>
              <a:chOff x="2664817" y="3897818"/>
              <a:chExt cx="1369333" cy="647385"/>
            </a:xfrm>
          </p:grpSpPr>
          <p:sp>
            <p:nvSpPr>
              <p:cNvPr id="198" name="Text Box 182">
                <a:extLst>
                  <a:ext uri="{FF2B5EF4-FFF2-40B4-BE49-F238E27FC236}">
                    <a16:creationId xmlns:a16="http://schemas.microsoft.com/office/drawing/2014/main" id="{29D3BAF7-B0E0-4FA4-A99D-A8C4E7016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9957" y="3897818"/>
                <a:ext cx="1034193" cy="159011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ГО Краснодар</a:t>
                </a:r>
              </a:p>
            </p:txBody>
          </p:sp>
          <p:sp>
            <p:nvSpPr>
              <p:cNvPr id="202" name="Прямоугольник 201">
                <a:extLst>
                  <a:ext uri="{FF2B5EF4-FFF2-40B4-BE49-F238E27FC236}">
                    <a16:creationId xmlns:a16="http://schemas.microsoft.com/office/drawing/2014/main" id="{EF1B3A76-61E9-4801-A896-2E826E23F8F2}"/>
                  </a:ext>
                </a:extLst>
              </p:cNvPr>
              <p:cNvSpPr/>
              <p:nvPr/>
            </p:nvSpPr>
            <p:spPr bwMode="auto">
              <a:xfrm>
                <a:off x="3278210" y="4210693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342780/1272 </a:t>
                </a:r>
                <a:endParaRPr lang="ru-RU" sz="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Прямоугольник 202">
                <a:extLst>
                  <a:ext uri="{FF2B5EF4-FFF2-40B4-BE49-F238E27FC236}">
                    <a16:creationId xmlns:a16="http://schemas.microsoft.com/office/drawing/2014/main" id="{336F13C1-247A-4F60-A9E7-C7FD8EC506B0}"/>
                  </a:ext>
                </a:extLst>
              </p:cNvPr>
              <p:cNvSpPr/>
              <p:nvPr/>
            </p:nvSpPr>
            <p:spPr>
              <a:xfrm>
                <a:off x="3278210" y="4383312"/>
                <a:ext cx="747770" cy="16189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>
                  <a:defRPr/>
                </a:pPr>
                <a:r>
                  <a:rPr lang="ru-RU" sz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22387/151149 </a:t>
                </a:r>
              </a:p>
            </p:txBody>
          </p:sp>
          <p:grpSp>
            <p:nvGrpSpPr>
              <p:cNvPr id="204" name="Группа 203">
                <a:extLst>
                  <a:ext uri="{FF2B5EF4-FFF2-40B4-BE49-F238E27FC236}">
                    <a16:creationId xmlns:a16="http://schemas.microsoft.com/office/drawing/2014/main" id="{DC26C94A-A826-47C5-B934-8E07E7D280E2}"/>
                  </a:ext>
                </a:extLst>
              </p:cNvPr>
              <p:cNvGrpSpPr/>
              <p:nvPr/>
            </p:nvGrpSpPr>
            <p:grpSpPr>
              <a:xfrm>
                <a:off x="2664817" y="4040742"/>
                <a:ext cx="1361163" cy="172484"/>
                <a:chOff x="519470" y="3609298"/>
                <a:chExt cx="1361163" cy="172484"/>
              </a:xfrm>
            </p:grpSpPr>
            <p:sp>
              <p:nvSpPr>
                <p:cNvPr id="205" name="Прямоугольник 204">
                  <a:extLst>
                    <a:ext uri="{FF2B5EF4-FFF2-40B4-BE49-F238E27FC236}">
                      <a16:creationId xmlns:a16="http://schemas.microsoft.com/office/drawing/2014/main" id="{D3C50688-D08E-4929-99D3-3C9D1178D334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32℃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Прямоугольник 205">
                  <a:extLst>
                    <a:ext uri="{FF2B5EF4-FFF2-40B4-BE49-F238E27FC236}">
                      <a16:creationId xmlns:a16="http://schemas.microsoft.com/office/drawing/2014/main" id="{0C23894F-0159-4D93-9394-62A267469B05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Прямоугольник 207">
                  <a:extLst>
                    <a:ext uri="{FF2B5EF4-FFF2-40B4-BE49-F238E27FC236}">
                      <a16:creationId xmlns:a16="http://schemas.microsoft.com/office/drawing/2014/main" id="{73C4C58F-EBAC-4E41-A0F3-148FF156AE6E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58%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8" name="Прямоугольник 277">
                  <a:extLst>
                    <a:ext uri="{FF2B5EF4-FFF2-40B4-BE49-F238E27FC236}">
                      <a16:creationId xmlns:a16="http://schemas.microsoft.com/office/drawing/2014/main" id="{F41E9897-C439-43B5-A9F2-D64958855F84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A75BA69B-4EAA-4437-A82E-CF69685CC57B}"/>
                </a:ext>
              </a:extLst>
            </p:cNvPr>
            <p:cNvGrpSpPr/>
            <p:nvPr/>
          </p:nvGrpSpPr>
          <p:grpSpPr>
            <a:xfrm>
              <a:off x="3202995" y="3019248"/>
              <a:ext cx="1377075" cy="668769"/>
              <a:chOff x="3158215" y="2970813"/>
              <a:chExt cx="1377075" cy="668769"/>
            </a:xfrm>
          </p:grpSpPr>
          <p:sp>
            <p:nvSpPr>
              <p:cNvPr id="190" name="Прямоугольник 189">
                <a:extLst>
                  <a:ext uri="{FF2B5EF4-FFF2-40B4-BE49-F238E27FC236}">
                    <a16:creationId xmlns:a16="http://schemas.microsoft.com/office/drawing/2014/main" id="{F0649149-4EF4-4F17-89D0-9F7004816ACB}"/>
                  </a:ext>
                </a:extLst>
              </p:cNvPr>
              <p:cNvSpPr/>
              <p:nvPr/>
            </p:nvSpPr>
            <p:spPr bwMode="auto">
              <a:xfrm>
                <a:off x="3776469" y="3289832"/>
                <a:ext cx="739303" cy="2095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1776/494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Прямоугольник 190">
                <a:extLst>
                  <a:ext uri="{FF2B5EF4-FFF2-40B4-BE49-F238E27FC236}">
                    <a16:creationId xmlns:a16="http://schemas.microsoft.com/office/drawing/2014/main" id="{83F02B76-F829-46BF-AA04-E559A59B45A9}"/>
                  </a:ext>
                </a:extLst>
              </p:cNvPr>
              <p:cNvSpPr/>
              <p:nvPr/>
            </p:nvSpPr>
            <p:spPr>
              <a:xfrm>
                <a:off x="3773296" y="3470918"/>
                <a:ext cx="742476" cy="16866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/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23573/60237</a:t>
                </a:r>
                <a:endPara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Text Box 182">
                <a:extLst>
                  <a:ext uri="{FF2B5EF4-FFF2-40B4-BE49-F238E27FC236}">
                    <a16:creationId xmlns:a16="http://schemas.microsoft.com/office/drawing/2014/main" id="{8F008515-5D04-4C39-89ED-791644D80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978" y="2970813"/>
                <a:ext cx="1185312" cy="165053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Выселковский район</a:t>
                </a:r>
              </a:p>
            </p:txBody>
          </p:sp>
          <p:grpSp>
            <p:nvGrpSpPr>
              <p:cNvPr id="193" name="Группа 192">
                <a:extLst>
                  <a:ext uri="{FF2B5EF4-FFF2-40B4-BE49-F238E27FC236}">
                    <a16:creationId xmlns:a16="http://schemas.microsoft.com/office/drawing/2014/main" id="{1A7BD20D-43C1-427D-90AB-D4C1B1A40ECE}"/>
                  </a:ext>
                </a:extLst>
              </p:cNvPr>
              <p:cNvGrpSpPr/>
              <p:nvPr/>
            </p:nvGrpSpPr>
            <p:grpSpPr>
              <a:xfrm>
                <a:off x="3158215" y="3127399"/>
                <a:ext cx="1360185" cy="172484"/>
                <a:chOff x="520448" y="3609298"/>
                <a:chExt cx="1360185" cy="172484"/>
              </a:xfrm>
            </p:grpSpPr>
            <p:sp>
              <p:nvSpPr>
                <p:cNvPr id="194" name="Прямоугольник 193">
                  <a:extLst>
                    <a:ext uri="{FF2B5EF4-FFF2-40B4-BE49-F238E27FC236}">
                      <a16:creationId xmlns:a16="http://schemas.microsoft.com/office/drawing/2014/main" id="{07EF2481-89CA-4808-8107-EB7F7D4E8E5F}"/>
                    </a:ext>
                  </a:extLst>
                </p:cNvPr>
                <p:cNvSpPr/>
                <p:nvPr/>
              </p:nvSpPr>
              <p:spPr bwMode="auto">
                <a:xfrm>
                  <a:off x="520448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32℃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Прямоугольник 194">
                  <a:extLst>
                    <a:ext uri="{FF2B5EF4-FFF2-40B4-BE49-F238E27FC236}">
                      <a16:creationId xmlns:a16="http://schemas.microsoft.com/office/drawing/2014/main" id="{D7AC2103-6D62-45D6-B2E1-CDFD87919CCC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196" name="Прямоугольник 195">
                  <a:extLst>
                    <a:ext uri="{FF2B5EF4-FFF2-40B4-BE49-F238E27FC236}">
                      <a16:creationId xmlns:a16="http://schemas.microsoft.com/office/drawing/2014/main" id="{12241CB5-4503-4E7F-8D5B-858DA7A0C326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64%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Прямоугольник 196">
                  <a:extLst>
                    <a:ext uri="{FF2B5EF4-FFF2-40B4-BE49-F238E27FC236}">
                      <a16:creationId xmlns:a16="http://schemas.microsoft.com/office/drawing/2014/main" id="{8B6C1D8D-42B9-4194-B08B-5553804A41AD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id="{F4D22C14-0F3C-4704-9789-D508330DFC42}"/>
                </a:ext>
              </a:extLst>
            </p:cNvPr>
            <p:cNvGrpSpPr/>
            <p:nvPr/>
          </p:nvGrpSpPr>
          <p:grpSpPr>
            <a:xfrm>
              <a:off x="1323765" y="2443011"/>
              <a:ext cx="1556090" cy="669715"/>
              <a:chOff x="1369062" y="2576777"/>
              <a:chExt cx="1556090" cy="669715"/>
            </a:xfrm>
          </p:grpSpPr>
          <p:sp>
            <p:nvSpPr>
              <p:cNvPr id="182" name="Text Box 182">
                <a:extLst>
                  <a:ext uri="{FF2B5EF4-FFF2-40B4-BE49-F238E27FC236}">
                    <a16:creationId xmlns:a16="http://schemas.microsoft.com/office/drawing/2014/main" id="{922F1F33-A759-4EAF-8CF6-14547E1A4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9062" y="2576777"/>
                <a:ext cx="1556088" cy="155387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Приморско-Ахтарский район</a:t>
                </a:r>
              </a:p>
            </p:txBody>
          </p:sp>
          <p:sp>
            <p:nvSpPr>
              <p:cNvPr id="183" name="Прямоугольник 182">
                <a:extLst>
                  <a:ext uri="{FF2B5EF4-FFF2-40B4-BE49-F238E27FC236}">
                    <a16:creationId xmlns:a16="http://schemas.microsoft.com/office/drawing/2014/main" id="{33E6612A-8D40-46BB-9B43-D6FFE4D1AFBF}"/>
                  </a:ext>
                </a:extLst>
              </p:cNvPr>
              <p:cNvSpPr/>
              <p:nvPr/>
            </p:nvSpPr>
            <p:spPr bwMode="auto">
              <a:xfrm>
                <a:off x="2108201" y="2910658"/>
                <a:ext cx="81694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15562/156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Прямоугольник 183">
                <a:extLst>
                  <a:ext uri="{FF2B5EF4-FFF2-40B4-BE49-F238E27FC236}">
                    <a16:creationId xmlns:a16="http://schemas.microsoft.com/office/drawing/2014/main" id="{8EB61B1F-1473-4C3C-9A92-406D4453C1E2}"/>
                  </a:ext>
                </a:extLst>
              </p:cNvPr>
              <p:cNvSpPr/>
              <p:nvPr/>
            </p:nvSpPr>
            <p:spPr>
              <a:xfrm>
                <a:off x="2108202" y="3084601"/>
                <a:ext cx="816950" cy="16189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/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14896/58334</a:t>
                </a:r>
                <a:endPara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127C4FF9-34A3-4821-84EC-B05B6A62A702}"/>
                  </a:ext>
                </a:extLst>
              </p:cNvPr>
              <p:cNvGrpSpPr/>
              <p:nvPr/>
            </p:nvGrpSpPr>
            <p:grpSpPr>
              <a:xfrm>
                <a:off x="1563987" y="2731919"/>
                <a:ext cx="1361163" cy="172484"/>
                <a:chOff x="519470" y="3609298"/>
                <a:chExt cx="1361163" cy="172484"/>
              </a:xfrm>
            </p:grpSpPr>
            <p:sp>
              <p:nvSpPr>
                <p:cNvPr id="186" name="Прямоугольник 185">
                  <a:extLst>
                    <a:ext uri="{FF2B5EF4-FFF2-40B4-BE49-F238E27FC236}">
                      <a16:creationId xmlns:a16="http://schemas.microsoft.com/office/drawing/2014/main" id="{460398C8-FD63-41EF-96BD-E2FEDD42DE63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Прямоугольник 186">
                  <a:extLst>
                    <a:ext uri="{FF2B5EF4-FFF2-40B4-BE49-F238E27FC236}">
                      <a16:creationId xmlns:a16="http://schemas.microsoft.com/office/drawing/2014/main" id="{589E4A3F-993A-462E-95B0-1981739F0F1A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188" name="Прямоугольник 187">
                  <a:extLst>
                    <a:ext uri="{FF2B5EF4-FFF2-40B4-BE49-F238E27FC236}">
                      <a16:creationId xmlns:a16="http://schemas.microsoft.com/office/drawing/2014/main" id="{D5CE98E2-9E1F-4B09-8652-9EC9D622A892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84%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Прямоугольник 188">
                  <a:extLst>
                    <a:ext uri="{FF2B5EF4-FFF2-40B4-BE49-F238E27FC236}">
                      <a16:creationId xmlns:a16="http://schemas.microsoft.com/office/drawing/2014/main" id="{F646EA44-439A-4570-857D-901DF39AD74D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A1C99D66-E1FD-4B5F-B343-4AA286F7E374}"/>
                </a:ext>
              </a:extLst>
            </p:cNvPr>
            <p:cNvGrpSpPr/>
            <p:nvPr/>
          </p:nvGrpSpPr>
          <p:grpSpPr>
            <a:xfrm>
              <a:off x="3038904" y="1965593"/>
              <a:ext cx="1369868" cy="632805"/>
              <a:chOff x="2815304" y="2038741"/>
              <a:chExt cx="1369868" cy="632805"/>
            </a:xfrm>
          </p:grpSpPr>
          <p:sp>
            <p:nvSpPr>
              <p:cNvPr id="174" name="Прямоугольник 173">
                <a:extLst>
                  <a:ext uri="{FF2B5EF4-FFF2-40B4-BE49-F238E27FC236}">
                    <a16:creationId xmlns:a16="http://schemas.microsoft.com/office/drawing/2014/main" id="{9B178471-EF20-4D26-8784-2FE2E00D0651}"/>
                  </a:ext>
                </a:extLst>
              </p:cNvPr>
              <p:cNvSpPr/>
              <p:nvPr/>
            </p:nvSpPr>
            <p:spPr bwMode="auto">
              <a:xfrm>
                <a:off x="3424079" y="2366894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579/407</a:t>
                </a:r>
              </a:p>
            </p:txBody>
          </p:sp>
          <p:sp>
            <p:nvSpPr>
              <p:cNvPr id="175" name="Прямоугольник 174">
                <a:extLst>
                  <a:ext uri="{FF2B5EF4-FFF2-40B4-BE49-F238E27FC236}">
                    <a16:creationId xmlns:a16="http://schemas.microsoft.com/office/drawing/2014/main" id="{349D3B95-1660-4885-B239-6037CAEB5CFA}"/>
                  </a:ext>
                </a:extLst>
              </p:cNvPr>
              <p:cNvSpPr/>
              <p:nvPr/>
            </p:nvSpPr>
            <p:spPr>
              <a:xfrm>
                <a:off x="3424079" y="2532006"/>
                <a:ext cx="753389" cy="13954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/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26246/63415</a:t>
                </a:r>
                <a:endPara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Text Box 182">
                <a:extLst>
                  <a:ext uri="{FF2B5EF4-FFF2-40B4-BE49-F238E27FC236}">
                    <a16:creationId xmlns:a16="http://schemas.microsoft.com/office/drawing/2014/main" id="{52DA87F2-4528-426F-9939-59A335001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5067" y="2038741"/>
                <a:ext cx="1240105" cy="161109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Ленинградский район</a:t>
                </a:r>
              </a:p>
            </p:txBody>
          </p:sp>
          <p:grpSp>
            <p:nvGrpSpPr>
              <p:cNvPr id="177" name="Группа 176">
                <a:extLst>
                  <a:ext uri="{FF2B5EF4-FFF2-40B4-BE49-F238E27FC236}">
                    <a16:creationId xmlns:a16="http://schemas.microsoft.com/office/drawing/2014/main" id="{1BB9DDE0-C21D-4BA1-A0F6-D01AA29E9172}"/>
                  </a:ext>
                </a:extLst>
              </p:cNvPr>
              <p:cNvGrpSpPr/>
              <p:nvPr/>
            </p:nvGrpSpPr>
            <p:grpSpPr>
              <a:xfrm>
                <a:off x="2815304" y="2194410"/>
                <a:ext cx="1361163" cy="172484"/>
                <a:chOff x="519470" y="3609298"/>
                <a:chExt cx="1361163" cy="172484"/>
              </a:xfrm>
            </p:grpSpPr>
            <p:sp>
              <p:nvSpPr>
                <p:cNvPr id="178" name="Прямоугольник 177">
                  <a:extLst>
                    <a:ext uri="{FF2B5EF4-FFF2-40B4-BE49-F238E27FC236}">
                      <a16:creationId xmlns:a16="http://schemas.microsoft.com/office/drawing/2014/main" id="{31CB4B4B-8659-47C4-A163-74168B70DFD9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9" name="Прямоугольник 178">
                  <a:extLst>
                    <a:ext uri="{FF2B5EF4-FFF2-40B4-BE49-F238E27FC236}">
                      <a16:creationId xmlns:a16="http://schemas.microsoft.com/office/drawing/2014/main" id="{B161C7A0-403C-4880-9963-B4A35AFA3E07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180" name="Прямоугольник 179">
                  <a:extLst>
                    <a:ext uri="{FF2B5EF4-FFF2-40B4-BE49-F238E27FC236}">
                      <a16:creationId xmlns:a16="http://schemas.microsoft.com/office/drawing/2014/main" id="{A260F5A1-6A50-45D8-8354-39AC21FE707F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87%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1" name="Прямоугольник 180">
                  <a:extLst>
                    <a:ext uri="{FF2B5EF4-FFF2-40B4-BE49-F238E27FC236}">
                      <a16:creationId xmlns:a16="http://schemas.microsoft.com/office/drawing/2014/main" id="{BBC6BBCB-E09E-44D9-913F-FE9BC4602864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150" name="Группа 149">
              <a:extLst>
                <a:ext uri="{FF2B5EF4-FFF2-40B4-BE49-F238E27FC236}">
                  <a16:creationId xmlns:a16="http://schemas.microsoft.com/office/drawing/2014/main" id="{BF062704-D3C3-438B-AC90-311BFA0805F0}"/>
                </a:ext>
              </a:extLst>
            </p:cNvPr>
            <p:cNvGrpSpPr/>
            <p:nvPr/>
          </p:nvGrpSpPr>
          <p:grpSpPr>
            <a:xfrm>
              <a:off x="1800119" y="1448577"/>
              <a:ext cx="1368304" cy="667742"/>
              <a:chOff x="1795121" y="1409099"/>
              <a:chExt cx="1368304" cy="667742"/>
            </a:xfrm>
          </p:grpSpPr>
          <p:sp>
            <p:nvSpPr>
              <p:cNvPr id="166" name="Text Box 182">
                <a:extLst>
                  <a:ext uri="{FF2B5EF4-FFF2-40B4-BE49-F238E27FC236}">
                    <a16:creationId xmlns:a16="http://schemas.microsoft.com/office/drawing/2014/main" id="{5D53053C-B4D3-4E21-A8E8-7F732CAA3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9790" y="1409099"/>
                <a:ext cx="933634" cy="165232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Ейский район</a:t>
                </a:r>
              </a:p>
            </p:txBody>
          </p:sp>
          <p:sp>
            <p:nvSpPr>
              <p:cNvPr id="167" name="Прямоугольник 166">
                <a:extLst>
                  <a:ext uri="{FF2B5EF4-FFF2-40B4-BE49-F238E27FC236}">
                    <a16:creationId xmlns:a16="http://schemas.microsoft.com/office/drawing/2014/main" id="{25FE4A3E-60DA-4B22-A339-C3647D514F83}"/>
                  </a:ext>
                </a:extLst>
              </p:cNvPr>
              <p:cNvSpPr/>
              <p:nvPr/>
            </p:nvSpPr>
            <p:spPr bwMode="auto">
              <a:xfrm>
                <a:off x="2415655" y="1742331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2052/824 </a:t>
                </a:r>
                <a:endParaRPr lang="ru-RU" sz="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Прямоугольник 167">
                <a:extLst>
                  <a:ext uri="{FF2B5EF4-FFF2-40B4-BE49-F238E27FC236}">
                    <a16:creationId xmlns:a16="http://schemas.microsoft.com/office/drawing/2014/main" id="{9F29184A-55D6-47BA-AD32-0769F635605B}"/>
                  </a:ext>
                </a:extLst>
              </p:cNvPr>
              <p:cNvSpPr/>
              <p:nvPr/>
            </p:nvSpPr>
            <p:spPr>
              <a:xfrm>
                <a:off x="2419639" y="1914950"/>
                <a:ext cx="743786" cy="16189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>
                  <a:defRPr/>
                </a:pPr>
                <a:r>
                  <a:rPr lang="ru-RU" sz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31306/140838 </a:t>
                </a:r>
              </a:p>
            </p:txBody>
          </p:sp>
          <p:grpSp>
            <p:nvGrpSpPr>
              <p:cNvPr id="169" name="Группа 168">
                <a:extLst>
                  <a:ext uri="{FF2B5EF4-FFF2-40B4-BE49-F238E27FC236}">
                    <a16:creationId xmlns:a16="http://schemas.microsoft.com/office/drawing/2014/main" id="{F9BFE0CE-F89A-486F-9C33-024C5BB10639}"/>
                  </a:ext>
                </a:extLst>
              </p:cNvPr>
              <p:cNvGrpSpPr/>
              <p:nvPr/>
            </p:nvGrpSpPr>
            <p:grpSpPr>
              <a:xfrm>
                <a:off x="1795121" y="1566669"/>
                <a:ext cx="1361163" cy="172484"/>
                <a:chOff x="519470" y="3609298"/>
                <a:chExt cx="1361163" cy="172484"/>
              </a:xfrm>
            </p:grpSpPr>
            <p:sp>
              <p:nvSpPr>
                <p:cNvPr id="170" name="Прямоугольник 169">
                  <a:extLst>
                    <a:ext uri="{FF2B5EF4-FFF2-40B4-BE49-F238E27FC236}">
                      <a16:creationId xmlns:a16="http://schemas.microsoft.com/office/drawing/2014/main" id="{EC95F4FF-6BD2-4F62-93BD-094A68F7EB5E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Прямоугольник 170">
                  <a:extLst>
                    <a:ext uri="{FF2B5EF4-FFF2-40B4-BE49-F238E27FC236}">
                      <a16:creationId xmlns:a16="http://schemas.microsoft.com/office/drawing/2014/main" id="{3E2EA938-B2B2-4D97-BD62-1E0AE8ACB7F3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172" name="Прямоугольник 171">
                  <a:extLst>
                    <a:ext uri="{FF2B5EF4-FFF2-40B4-BE49-F238E27FC236}">
                      <a16:creationId xmlns:a16="http://schemas.microsoft.com/office/drawing/2014/main" id="{3C1385DC-DED0-48ED-93AD-4D47B130E872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76%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Прямоугольник 172">
                  <a:extLst>
                    <a:ext uri="{FF2B5EF4-FFF2-40B4-BE49-F238E27FC236}">
                      <a16:creationId xmlns:a16="http://schemas.microsoft.com/office/drawing/2014/main" id="{31BE0F5C-7D32-497A-94B6-CE38EA5CBAE9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151" name="Группа 150">
              <a:extLst>
                <a:ext uri="{FF2B5EF4-FFF2-40B4-BE49-F238E27FC236}">
                  <a16:creationId xmlns:a16="http://schemas.microsoft.com/office/drawing/2014/main" id="{4162C2AF-E182-49C7-8CEA-82B46BFF54E9}"/>
                </a:ext>
              </a:extLst>
            </p:cNvPr>
            <p:cNvGrpSpPr/>
            <p:nvPr/>
          </p:nvGrpSpPr>
          <p:grpSpPr>
            <a:xfrm>
              <a:off x="365784" y="3495938"/>
              <a:ext cx="1364409" cy="655741"/>
              <a:chOff x="1314080" y="4123065"/>
              <a:chExt cx="1364409" cy="655741"/>
            </a:xfrm>
          </p:grpSpPr>
          <p:sp>
            <p:nvSpPr>
              <p:cNvPr id="152" name="Прямоугольник 151">
                <a:extLst>
                  <a:ext uri="{FF2B5EF4-FFF2-40B4-BE49-F238E27FC236}">
                    <a16:creationId xmlns:a16="http://schemas.microsoft.com/office/drawing/2014/main" id="{80B65676-81A9-4900-8D3E-DDE2749BA9A5}"/>
                  </a:ext>
                </a:extLst>
              </p:cNvPr>
              <p:cNvSpPr/>
              <p:nvPr/>
            </p:nvSpPr>
            <p:spPr bwMode="auto">
              <a:xfrm>
                <a:off x="1927807" y="4431299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1967/619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Прямоугольник 152">
                <a:extLst>
                  <a:ext uri="{FF2B5EF4-FFF2-40B4-BE49-F238E27FC236}">
                    <a16:creationId xmlns:a16="http://schemas.microsoft.com/office/drawing/2014/main" id="{B671FC7A-F60A-479F-A579-1A6F223CBAE5}"/>
                  </a:ext>
                </a:extLst>
              </p:cNvPr>
              <p:cNvSpPr/>
              <p:nvPr/>
            </p:nvSpPr>
            <p:spPr>
              <a:xfrm>
                <a:off x="1927807" y="4604072"/>
                <a:ext cx="747770" cy="17473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>
                  <a:defRPr/>
                </a:pPr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43427/120552</a:t>
                </a:r>
              </a:p>
            </p:txBody>
          </p:sp>
          <p:sp>
            <p:nvSpPr>
              <p:cNvPr id="155" name="Text Box 182">
                <a:extLst>
                  <a:ext uri="{FF2B5EF4-FFF2-40B4-BE49-F238E27FC236}">
                    <a16:creationId xmlns:a16="http://schemas.microsoft.com/office/drawing/2014/main" id="{1F204B18-AFF5-4FAC-AD63-6ECBAFF9F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5254" y="4123065"/>
                <a:ext cx="1153235" cy="151584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 smtClean="0"/>
                  <a:t>Темрюкский район</a:t>
                </a:r>
                <a:endParaRPr lang="ru-RU" altLang="ru-RU" dirty="0"/>
              </a:p>
            </p:txBody>
          </p:sp>
          <p:grpSp>
            <p:nvGrpSpPr>
              <p:cNvPr id="156" name="Группа 155">
                <a:extLst>
                  <a:ext uri="{FF2B5EF4-FFF2-40B4-BE49-F238E27FC236}">
                    <a16:creationId xmlns:a16="http://schemas.microsoft.com/office/drawing/2014/main" id="{AA036511-8457-4BBF-AEFC-FF24C41810C3}"/>
                  </a:ext>
                </a:extLst>
              </p:cNvPr>
              <p:cNvGrpSpPr/>
              <p:nvPr/>
            </p:nvGrpSpPr>
            <p:grpSpPr>
              <a:xfrm>
                <a:off x="1314080" y="4258815"/>
                <a:ext cx="1361163" cy="172484"/>
                <a:chOff x="519470" y="3609298"/>
                <a:chExt cx="1361163" cy="172484"/>
              </a:xfrm>
            </p:grpSpPr>
            <p:sp>
              <p:nvSpPr>
                <p:cNvPr id="157" name="Прямоугольник 156">
                  <a:extLst>
                    <a:ext uri="{FF2B5EF4-FFF2-40B4-BE49-F238E27FC236}">
                      <a16:creationId xmlns:a16="http://schemas.microsoft.com/office/drawing/2014/main" id="{12529BC1-2574-40EE-A2C3-B93C56395FC5}"/>
                    </a:ext>
                  </a:extLst>
                </p:cNvPr>
                <p:cNvSpPr/>
                <p:nvPr/>
              </p:nvSpPr>
              <p:spPr bwMode="auto">
                <a:xfrm>
                  <a:off x="519470" y="3609298"/>
                  <a:ext cx="340980" cy="172484"/>
                </a:xfrm>
                <a:prstGeom prst="rect">
                  <a:avLst/>
                </a:prstGeom>
                <a:solidFill>
                  <a:srgbClr val="4ADFE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29℃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Прямоугольник 158">
                  <a:extLst>
                    <a:ext uri="{FF2B5EF4-FFF2-40B4-BE49-F238E27FC236}">
                      <a16:creationId xmlns:a16="http://schemas.microsoft.com/office/drawing/2014/main" id="{FC568329-79FE-4D24-ABD9-E062D266579F}"/>
                    </a:ext>
                  </a:extLst>
                </p:cNvPr>
                <p:cNvSpPr/>
                <p:nvPr/>
              </p:nvSpPr>
              <p:spPr bwMode="auto">
                <a:xfrm>
                  <a:off x="1201430" y="3609298"/>
                  <a:ext cx="340980" cy="1724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Прямоугольник 159">
                  <a:extLst>
                    <a:ext uri="{FF2B5EF4-FFF2-40B4-BE49-F238E27FC236}">
                      <a16:creationId xmlns:a16="http://schemas.microsoft.com/office/drawing/2014/main" id="{EF41EAE9-83A6-4129-B80A-D828C393BC42}"/>
                    </a:ext>
                  </a:extLst>
                </p:cNvPr>
                <p:cNvSpPr/>
                <p:nvPr/>
              </p:nvSpPr>
              <p:spPr bwMode="auto">
                <a:xfrm>
                  <a:off x="1539653" y="3609298"/>
                  <a:ext cx="340980" cy="1724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>
                    <a:defRPr/>
                  </a:pPr>
                  <a:r>
                    <a:rPr lang="ru-RU" sz="6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59%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Прямоугольник 160">
                  <a:extLst>
                    <a:ext uri="{FF2B5EF4-FFF2-40B4-BE49-F238E27FC236}">
                      <a16:creationId xmlns:a16="http://schemas.microsoft.com/office/drawing/2014/main" id="{3B02DE90-4EAB-4A59-8D77-B99DC5429CA4}"/>
                    </a:ext>
                  </a:extLst>
                </p:cNvPr>
                <p:cNvSpPr/>
                <p:nvPr/>
              </p:nvSpPr>
              <p:spPr bwMode="auto">
                <a:xfrm>
                  <a:off x="860450" y="3609298"/>
                  <a:ext cx="340980" cy="172484"/>
                </a:xfrm>
                <a:prstGeom prst="rect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9" tIns="34289" rIns="68579" bIns="34289" anchor="ctr"/>
                <a:lstStyle/>
                <a:p>
                  <a:pPr algn="ctr"/>
                  <a:r>
                    <a:rPr lang="ru-RU" sz="65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" y="5555520"/>
            <a:ext cx="2402726" cy="1305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31"/>
            <a:ext cx="9144000" cy="620887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640316" y="3734673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064991" y="1776230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962725" y="2871238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474714" y="3618262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6EC3EB-5B0F-48B2-B4BF-51F6A4E706CB}"/>
              </a:ext>
            </a:extLst>
          </p:cNvPr>
          <p:cNvSpPr txBox="1"/>
          <p:nvPr/>
        </p:nvSpPr>
        <p:spPr>
          <a:xfrm>
            <a:off x="2116500" y="5083883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262387" y="6149914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346041">
            <a:off x="5978288" y="5940791"/>
            <a:ext cx="475869" cy="3274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122893" flipH="1">
            <a:off x="6739408" y="3396729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29765" flipH="1">
            <a:off x="4368382" y="1959246"/>
            <a:ext cx="160178" cy="52619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981123">
            <a:off x="7356420" y="4959680"/>
            <a:ext cx="475869" cy="3274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356938" y="1716028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188240">
            <a:off x="551709" y="1114903"/>
            <a:ext cx="475869" cy="3274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981123">
            <a:off x="1878566" y="834704"/>
            <a:ext cx="475869" cy="3274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027114">
            <a:off x="2603888" y="2874414"/>
            <a:ext cx="475869" cy="3274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32849">
            <a:off x="2346468" y="3712821"/>
            <a:ext cx="475869" cy="32741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574973</TotalTime>
  <Words>758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28859</cp:revision>
  <cp:lastPrinted>2023-07-24T18:06:25Z</cp:lastPrinted>
  <dcterms:created xsi:type="dcterms:W3CDTF">2014-09-08T13:21:12Z</dcterms:created>
  <dcterms:modified xsi:type="dcterms:W3CDTF">2023-07-25T10:02:07Z</dcterms:modified>
</cp:coreProperties>
</file>